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9D6-3937-4E2A-A524-C9BC42FA82E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5078-31A0-4D42-A2E5-D2B44F041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9D6-3937-4E2A-A524-C9BC42FA82E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5078-31A0-4D42-A2E5-D2B44F041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9D6-3937-4E2A-A524-C9BC42FA82E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5078-31A0-4D42-A2E5-D2B44F041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9D6-3937-4E2A-A524-C9BC42FA82E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5078-31A0-4D42-A2E5-D2B44F041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9D6-3937-4E2A-A524-C9BC42FA82E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5078-31A0-4D42-A2E5-D2B44F041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9D6-3937-4E2A-A524-C9BC42FA82E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5078-31A0-4D42-A2E5-D2B44F041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9D6-3937-4E2A-A524-C9BC42FA82E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5078-31A0-4D42-A2E5-D2B44F041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9D6-3937-4E2A-A524-C9BC42FA82E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5078-31A0-4D42-A2E5-D2B44F041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9D6-3937-4E2A-A524-C9BC42FA82E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5078-31A0-4D42-A2E5-D2B44F041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9D6-3937-4E2A-A524-C9BC42FA82E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5078-31A0-4D42-A2E5-D2B44F041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9D6-3937-4E2A-A524-C9BC42FA82E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5078-31A0-4D42-A2E5-D2B44F041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D89D6-3937-4E2A-A524-C9BC42FA82E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D5078-31A0-4D42-A2E5-D2B44F0418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0 Red and Green Christmas Decorations Because Delightful Traditions are a Definitive Sophistication - Hike n Dip #christmasdecor #christmas #decor #traditional"/>
          <p:cNvPicPr>
            <a:picLocks noChangeAspect="1" noChangeArrowheads="1"/>
          </p:cNvPicPr>
          <p:nvPr/>
        </p:nvPicPr>
        <p:blipFill>
          <a:blip r:embed="rId2" cstate="print"/>
          <a:srcRect l="3246" t="1704" r="5450"/>
          <a:stretch>
            <a:fillRect/>
          </a:stretch>
        </p:blipFill>
        <p:spPr bwMode="auto">
          <a:xfrm>
            <a:off x="0" y="0"/>
            <a:ext cx="3024336" cy="4152665"/>
          </a:xfrm>
          <a:prstGeom prst="rect">
            <a:avLst/>
          </a:prstGeom>
          <a:noFill/>
        </p:spPr>
      </p:pic>
      <p:pic>
        <p:nvPicPr>
          <p:cNvPr id="1028" name="Picture 4" descr="Ideias para decoração com bolas da árvore de natal - Como Faz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0"/>
            <a:ext cx="3096344" cy="4119712"/>
          </a:xfrm>
          <a:prstGeom prst="rect">
            <a:avLst/>
          </a:prstGeom>
          <a:noFill/>
        </p:spPr>
      </p:pic>
      <p:pic>
        <p:nvPicPr>
          <p:cNvPr id="1030" name="Picture 6" descr="DIY Christmas Window Decoration - If you are looking for a cute, easy, and inexpensive way to decorate your windows for Christmas, this is the perfect project.…"/>
          <p:cNvPicPr>
            <a:picLocks noChangeAspect="1" noChangeArrowheads="1"/>
          </p:cNvPicPr>
          <p:nvPr/>
        </p:nvPicPr>
        <p:blipFill>
          <a:blip r:embed="rId4" cstate="print"/>
          <a:srcRect l="13032" r="14057"/>
          <a:stretch>
            <a:fillRect/>
          </a:stretch>
        </p:blipFill>
        <p:spPr bwMode="auto">
          <a:xfrm>
            <a:off x="6119664" y="0"/>
            <a:ext cx="3024336" cy="5530619"/>
          </a:xfrm>
          <a:prstGeom prst="rect">
            <a:avLst/>
          </a:prstGeom>
          <a:noFill/>
        </p:spPr>
      </p:pic>
      <p:pic>
        <p:nvPicPr>
          <p:cNvPr id="1032" name="Picture 8" descr="Christmas Window Decorations!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67150"/>
            <a:ext cx="2247900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.pinimg.com/750x/3b/36/fb/3b36fb63e7d4dc3704df625b50acf9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4221088" cy="4221088"/>
          </a:xfrm>
          <a:prstGeom prst="rect">
            <a:avLst/>
          </a:prstGeom>
          <a:noFill/>
        </p:spPr>
      </p:pic>
      <p:sp>
        <p:nvSpPr>
          <p:cNvPr id="5" name="Pravokotnik 4"/>
          <p:cNvSpPr/>
          <p:nvPr/>
        </p:nvSpPr>
        <p:spPr>
          <a:xfrm>
            <a:off x="0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https://kidscraftroom.com/paper-plate-snowman-wreath/</a:t>
            </a:r>
            <a:endParaRPr lang="en-US" dirty="0"/>
          </a:p>
        </p:txBody>
      </p:sp>
      <p:pic>
        <p:nvPicPr>
          <p:cNvPr id="4100" name="Picture 4" descr="das Fenster über den Winter verschönern- nichts leichter als das- eine schöne Anleitung dazu auf dem Blog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656" y="188640"/>
            <a:ext cx="4133344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ome of the links in this post may be affiliate links which I can earn a small commission off if you click and purchase the item, at no extra cost to you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3312368" cy="5243408"/>
          </a:xfrm>
          <a:prstGeom prst="rect">
            <a:avLst/>
          </a:prstGeom>
          <a:noFill/>
        </p:spPr>
      </p:pic>
      <p:sp>
        <p:nvSpPr>
          <p:cNvPr id="5" name="PoljeZBesedilom 4"/>
          <p:cNvSpPr txBox="1"/>
          <p:nvPr/>
        </p:nvSpPr>
        <p:spPr>
          <a:xfrm>
            <a:off x="179512" y="404664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Kako prepogneš (vsak) papir, da sploh lahko izrezuješ snežinke:</a:t>
            </a:r>
            <a:endParaRPr lang="en-US" dirty="0"/>
          </a:p>
        </p:txBody>
      </p:sp>
      <p:pic>
        <p:nvPicPr>
          <p:cNvPr id="15364" name="Picture 4" descr="Here’s one of our favorite winter STEAM projects that combines math and art - creating symmetrical snowflakes!  Use Q-tips to create symmetrical shapes that result in beautiful snowflake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16632"/>
            <a:ext cx="4320480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reparando o Natal: +26 ideias de árvore de Natal criativa e moder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4156616" cy="5544616"/>
          </a:xfrm>
          <a:prstGeom prst="rect">
            <a:avLst/>
          </a:prstGeom>
          <a:noFill/>
        </p:spPr>
      </p:pic>
      <p:pic>
        <p:nvPicPr>
          <p:cNvPr id="16388" name="Picture 4" descr="Noël : 30 bonnes idées pour décorer les fenêtres"/>
          <p:cNvPicPr>
            <a:picLocks noChangeAspect="1" noChangeArrowheads="1"/>
          </p:cNvPicPr>
          <p:nvPr/>
        </p:nvPicPr>
        <p:blipFill>
          <a:blip r:embed="rId3" cstate="print"/>
          <a:srcRect l="8192" t="2913"/>
          <a:stretch>
            <a:fillRect/>
          </a:stretch>
        </p:blipFill>
        <p:spPr bwMode="auto">
          <a:xfrm>
            <a:off x="4211960" y="260648"/>
            <a:ext cx="4932040" cy="4799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</Words>
  <Application>Microsoft Office PowerPoint</Application>
  <PresentationFormat>Diaprojekcija na zaslonu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Officeova tema</vt:lpstr>
      <vt:lpstr>Diapozitiv 1</vt:lpstr>
      <vt:lpstr>Diapozitiv 2</vt:lpstr>
      <vt:lpstr>Diapozitiv 3</vt:lpstr>
      <vt:lpstr>Diapozitiv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HP</dc:creator>
  <cp:lastModifiedBy>HP</cp:lastModifiedBy>
  <cp:revision>3</cp:revision>
  <dcterms:created xsi:type="dcterms:W3CDTF">2020-11-28T21:25:53Z</dcterms:created>
  <dcterms:modified xsi:type="dcterms:W3CDTF">2020-11-28T21:52:20Z</dcterms:modified>
</cp:coreProperties>
</file>