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54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24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32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5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1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787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335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3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753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9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1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6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0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970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6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39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EC28A-C874-44EC-92CA-CCEDD9E1A481}" type="datetimeFigureOut">
              <a:rPr lang="sl-SI" smtClean="0"/>
              <a:t>4. 05. 2017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E5D68D-978C-404F-BB2B-17FE9E0B9F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283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36526" y="1898977"/>
            <a:ext cx="9144000" cy="2387600"/>
          </a:xfrm>
        </p:spPr>
        <p:txBody>
          <a:bodyPr/>
          <a:lstStyle/>
          <a:p>
            <a:r>
              <a:rPr lang="sl-SI" dirty="0" smtClean="0"/>
              <a:t>Neobvezni izbirni predmet </a:t>
            </a:r>
            <a:r>
              <a:rPr lang="sl-SI" sz="8000" dirty="0" smtClean="0"/>
              <a:t>umetnost</a:t>
            </a:r>
            <a:endParaRPr lang="sl-SI" sz="8000" dirty="0"/>
          </a:p>
        </p:txBody>
      </p:sp>
    </p:spTree>
    <p:extLst>
      <p:ext uri="{BB962C8B-B14F-4D97-AF65-F5344CB8AC3E}">
        <p14:creationId xmlns:p14="http://schemas.microsoft.com/office/powerpoint/2010/main" val="2210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2395" y="1189972"/>
            <a:ext cx="10033347" cy="3757809"/>
          </a:xfrm>
        </p:spPr>
        <p:txBody>
          <a:bodyPr/>
          <a:lstStyle/>
          <a:p>
            <a:pPr algn="ctr"/>
            <a:r>
              <a:rPr lang="sl-SI" dirty="0" smtClean="0"/>
              <a:t>   </a:t>
            </a:r>
            <a:r>
              <a:rPr lang="sl-SI" sz="6000" dirty="0" smtClean="0"/>
              <a:t>Kaj bomo počeli pri predmetu Umetnost?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28799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26012" y="200416"/>
            <a:ext cx="3932237" cy="3569635"/>
          </a:xfrm>
        </p:spPr>
        <p:txBody>
          <a:bodyPr>
            <a:normAutofit/>
          </a:bodyPr>
          <a:lstStyle/>
          <a:p>
            <a:pPr lvl="0"/>
            <a:r>
              <a:rPr lang="sl-SI" sz="4000" dirty="0"/>
              <a:t>Učili se bomo različne plese (folklora, latinsko ameriške in standardne</a:t>
            </a:r>
            <a:r>
              <a:rPr lang="sl-SI" sz="4000" dirty="0" smtClean="0"/>
              <a:t>).</a:t>
            </a:r>
            <a:endParaRPr lang="sl-SI" sz="4000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17532" t="354" r="8864" b="-1009"/>
          <a:stretch/>
        </p:blipFill>
        <p:spPr>
          <a:xfrm>
            <a:off x="6127337" y="200416"/>
            <a:ext cx="5837129" cy="36948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641" y="3356976"/>
            <a:ext cx="4869669" cy="32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86" r="230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4215" y="479121"/>
            <a:ext cx="4521352" cy="3811588"/>
          </a:xfrm>
        </p:spPr>
        <p:txBody>
          <a:bodyPr/>
          <a:lstStyle/>
          <a:p>
            <a:pPr lvl="0"/>
            <a:r>
              <a:rPr lang="sl-SI" sz="5400" dirty="0" smtClean="0"/>
              <a:t>Glasbeno </a:t>
            </a:r>
            <a:r>
              <a:rPr lang="sl-SI" sz="5400" dirty="0"/>
              <a:t>bomo </a:t>
            </a:r>
            <a:r>
              <a:rPr lang="sl-SI" sz="5400" dirty="0" smtClean="0"/>
              <a:t>ustvarjali.</a:t>
            </a:r>
            <a:endParaRPr lang="sl-SI" sz="5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1164920"/>
            <a:ext cx="3932237" cy="204174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Pravokotnik 4"/>
          <p:cNvSpPr/>
          <p:nvPr/>
        </p:nvSpPr>
        <p:spPr>
          <a:xfrm>
            <a:off x="238669" y="1452337"/>
            <a:ext cx="473893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5400" dirty="0" smtClean="0"/>
              <a:t>Naučili </a:t>
            </a:r>
            <a:r>
              <a:rPr lang="sl-SI" sz="5400" dirty="0"/>
              <a:t>se bomo govornega </a:t>
            </a:r>
            <a:r>
              <a:rPr lang="sl-SI" sz="5400" dirty="0" smtClean="0"/>
              <a:t>nastopanja.</a:t>
            </a:r>
            <a:endParaRPr lang="sl-SI" sz="5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73" y="839244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476" r="29476"/>
          <a:stretch>
            <a:fillRect/>
          </a:stretch>
        </p:blipFill>
        <p:spPr>
          <a:xfrm>
            <a:off x="6676373" y="609601"/>
            <a:ext cx="4371038" cy="5181599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51897" y="491647"/>
            <a:ext cx="4483774" cy="3811588"/>
          </a:xfrm>
        </p:spPr>
        <p:txBody>
          <a:bodyPr>
            <a:normAutofit/>
          </a:bodyPr>
          <a:lstStyle/>
          <a:p>
            <a:pPr lvl="0"/>
            <a:r>
              <a:rPr lang="sl-SI" sz="4800" dirty="0" smtClean="0"/>
              <a:t>Nastopali bomo z našo dramsko igro.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5718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5170662" y="654485"/>
            <a:ext cx="6172200" cy="5483268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14527" y="541751"/>
            <a:ext cx="3932237" cy="3811588"/>
          </a:xfrm>
        </p:spPr>
        <p:txBody>
          <a:bodyPr>
            <a:normAutofit/>
          </a:bodyPr>
          <a:lstStyle/>
          <a:p>
            <a:r>
              <a:rPr lang="sl-SI" sz="5400" dirty="0" smtClean="0"/>
              <a:t>Izdelali bomo lutke in z njimi nastopali. 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12139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2942"/>
            <a:ext cx="10515600" cy="596402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sl-SI" altLang="sl-SI" sz="4400" b="1" dirty="0" smtClean="0"/>
          </a:p>
          <a:p>
            <a:pPr eaLnBrk="1" hangingPunct="1">
              <a:lnSpc>
                <a:spcPct val="80000"/>
              </a:lnSpc>
            </a:pPr>
            <a:endParaRPr lang="sl-SI" altLang="sl-SI" sz="4400" b="1" dirty="0"/>
          </a:p>
          <a:p>
            <a:pPr eaLnBrk="1" hangingPunct="1">
              <a:lnSpc>
                <a:spcPct val="80000"/>
              </a:lnSpc>
            </a:pPr>
            <a:r>
              <a:rPr lang="sl-SI" altLang="sl-SI" sz="4400" b="1" dirty="0" smtClean="0"/>
              <a:t>Znanje </a:t>
            </a:r>
            <a:r>
              <a:rPr lang="sl-SI" altLang="sl-SI" sz="4400" b="1" dirty="0"/>
              <a:t>pri </a:t>
            </a:r>
            <a:r>
              <a:rPr lang="sl-SI" altLang="sl-SI" sz="4400" b="1" dirty="0" smtClean="0"/>
              <a:t>umetnosti </a:t>
            </a:r>
            <a:r>
              <a:rPr lang="sl-SI" altLang="sl-SI" sz="4400" b="1" dirty="0" smtClean="0">
                <a:solidFill>
                  <a:srgbClr val="008000"/>
                </a:solidFill>
              </a:rPr>
              <a:t>se</a:t>
            </a:r>
            <a:r>
              <a:rPr lang="sl-SI" altLang="sl-SI" sz="4400" b="1" dirty="0" smtClean="0"/>
              <a:t> </a:t>
            </a:r>
            <a:r>
              <a:rPr lang="sl-SI" altLang="sl-SI" sz="4400" b="1" dirty="0">
                <a:solidFill>
                  <a:srgbClr val="008000"/>
                </a:solidFill>
              </a:rPr>
              <a:t>ocenjuje</a:t>
            </a:r>
            <a:r>
              <a:rPr lang="sl-SI" altLang="sl-SI" sz="4400" b="1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4400" b="1" dirty="0"/>
          </a:p>
          <a:p>
            <a:pPr eaLnBrk="1" hangingPunct="1">
              <a:lnSpc>
                <a:spcPct val="80000"/>
              </a:lnSpc>
            </a:pPr>
            <a:r>
              <a:rPr lang="sl-SI" altLang="sl-SI" sz="4400" b="1" dirty="0"/>
              <a:t>Zaključne ocene se vpišejo </a:t>
            </a:r>
            <a:r>
              <a:rPr lang="sl-SI" altLang="sl-SI" sz="4400" b="1" dirty="0">
                <a:solidFill>
                  <a:srgbClr val="008000"/>
                </a:solidFill>
              </a:rPr>
              <a:t>v spričevalo</a:t>
            </a:r>
            <a:r>
              <a:rPr lang="sl-SI" altLang="sl-SI" sz="4400" b="1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4400" b="1" dirty="0"/>
          </a:p>
          <a:p>
            <a:pPr eaLnBrk="1" hangingPunct="1">
              <a:lnSpc>
                <a:spcPct val="80000"/>
              </a:lnSpc>
            </a:pPr>
            <a:r>
              <a:rPr lang="sl-SI" altLang="sl-SI" sz="4400" b="1" dirty="0" smtClean="0"/>
              <a:t>Če ga izbereš, ga </a:t>
            </a:r>
            <a:r>
              <a:rPr lang="sl-SI" altLang="sl-SI" sz="4400" b="1" dirty="0" smtClean="0">
                <a:solidFill>
                  <a:srgbClr val="008000"/>
                </a:solidFill>
              </a:rPr>
              <a:t>moraš </a:t>
            </a:r>
            <a:r>
              <a:rPr lang="sl-SI" altLang="sl-SI" sz="4400" b="1" dirty="0">
                <a:solidFill>
                  <a:srgbClr val="008000"/>
                </a:solidFill>
              </a:rPr>
              <a:t>obiskovati</a:t>
            </a:r>
            <a:r>
              <a:rPr lang="sl-SI" altLang="sl-SI" sz="4400" b="1" dirty="0"/>
              <a:t> do konca pouka v tekočem šolskem letu.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4400" b="1" dirty="0"/>
          </a:p>
          <a:p>
            <a:pPr eaLnBrk="1" hangingPunct="1">
              <a:lnSpc>
                <a:spcPct val="80000"/>
              </a:lnSpc>
            </a:pPr>
            <a:r>
              <a:rPr lang="sl-SI" altLang="sl-SI" sz="4400" b="1" dirty="0"/>
              <a:t>Vsako odsotnost morajo </a:t>
            </a:r>
            <a:r>
              <a:rPr lang="sl-SI" altLang="sl-SI" sz="4400" b="1" dirty="0">
                <a:solidFill>
                  <a:srgbClr val="008000"/>
                </a:solidFill>
              </a:rPr>
              <a:t>starši opravičiti</a:t>
            </a:r>
            <a:r>
              <a:rPr lang="sl-SI" altLang="sl-SI" sz="4400" b="1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sl-SI" altLang="sl-SI" sz="4400" b="1" dirty="0"/>
          </a:p>
          <a:p>
            <a:pPr eaLnBrk="1" hangingPunct="1">
              <a:lnSpc>
                <a:spcPct val="80000"/>
              </a:lnSpc>
            </a:pPr>
            <a:endParaRPr lang="sl-SI" altLang="sl-SI" sz="2400" b="1" dirty="0"/>
          </a:p>
          <a:p>
            <a:pPr eaLnBrk="1" hangingPunct="1">
              <a:lnSpc>
                <a:spcPct val="80000"/>
              </a:lnSpc>
            </a:pPr>
            <a:endParaRPr lang="sl-SI" alt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3367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6842" y="225051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Hvala za vašo pozornost!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1727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š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Nebesno</Template>
  <TotalTime>65</TotalTime>
  <Words>89</Words>
  <Application>Microsoft Office PowerPoint</Application>
  <PresentationFormat>Širokozaslonsko</PresentationFormat>
  <Paragraphs>19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Nebeški</vt:lpstr>
      <vt:lpstr>Neobvezni izbirni predmet umetnost</vt:lpstr>
      <vt:lpstr>   Kaj bomo počeli pri predmetu Umetnost?</vt:lpstr>
      <vt:lpstr>PowerPointova predstavitev</vt:lpstr>
      <vt:lpstr>PowerPointova predstavitev</vt:lpstr>
      <vt:lpstr>      </vt:lpstr>
      <vt:lpstr>PowerPointova predstavitev</vt:lpstr>
      <vt:lpstr>PowerPointova predstavitev</vt:lpstr>
      <vt:lpstr>PowerPointova predstavitev</vt:lpstr>
      <vt:lpstr>Hvala za vašo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 umetnost</dc:title>
  <dc:creator>user</dc:creator>
  <cp:lastModifiedBy>user</cp:lastModifiedBy>
  <cp:revision>7</cp:revision>
  <dcterms:created xsi:type="dcterms:W3CDTF">2017-05-04T16:09:46Z</dcterms:created>
  <dcterms:modified xsi:type="dcterms:W3CDTF">2017-05-04T17:15:09Z</dcterms:modified>
</cp:coreProperties>
</file>